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9" r:id="rId3"/>
    <p:sldId id="257" r:id="rId4"/>
    <p:sldId id="262" r:id="rId5"/>
    <p:sldId id="263" r:id="rId6"/>
    <p:sldId id="261" r:id="rId7"/>
    <p:sldId id="258" r:id="rId8"/>
    <p:sldId id="259" r:id="rId9"/>
    <p:sldId id="264" r:id="rId10"/>
    <p:sldId id="267" r:id="rId11"/>
    <p:sldId id="268" r:id="rId12"/>
    <p:sldId id="270" r:id="rId13"/>
    <p:sldId id="266" r:id="rId14"/>
    <p:sldId id="265" r:id="rId15"/>
    <p:sldId id="271" r:id="rId16"/>
    <p:sldId id="274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91B1-BBE9-4B1A-8F55-C8EC1626B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2DB8F-048C-42D7-9BA4-87855370D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BE90E-7CE7-46CD-A60E-42EB7A23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50AE4-838F-461D-B27C-BB169BBF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DD8F1-4F3F-4843-B8D7-3F5D5824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3F56-4F63-4FD3-A391-923615D3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3326-AF93-4628-87D5-604FCECFE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C2D21-5C78-4EB2-B28D-8487986D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0EDE-D491-4615-9EA6-25293F8D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AC673-D8B7-4611-B70B-11428922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6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92898A-E4AA-4983-9188-58222A8A8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3EB3E-1DAD-4DE9-8789-AF9C4711A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026D1-E99A-47D9-B2AD-4031D65C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107ED-6067-46F1-B7E3-BE7E7DF8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439FB-F2CC-4B76-9D9E-13E5300C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1092-F95F-4DEE-AFC2-C6D14EE7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B1DD-8C5E-41CF-98C3-F88B06DD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4EC9B-C6E7-4643-B4A8-71E699B8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7CE12-3AC1-4E93-BBC5-8E61E10BF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37F20-A865-43CA-9F90-61320172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1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C73F-90B9-4393-A9A6-8CB2D287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734C-A2B7-469B-ACC4-8F1E5546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E10D-0ACE-4139-8815-9CAA66B2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38D2A-F1BA-404F-8317-4F4DD782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18D8-F854-47BF-BAE2-3F490C75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9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DB2B-DFBA-4328-86E9-52C16903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80281-7834-4B64-AE40-A215F7975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92813-3FB7-4A34-9B8A-D4590A17F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E9B9E-C710-47D6-B721-933F6EB8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B8C3-6094-4306-8E30-E9F57953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8125B-1DAE-4998-B2AD-1F3BAA99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09A4-6F12-4B12-A045-225375E1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0D837-4F5C-4245-A413-08345A7B5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70627-4B3E-491F-AEA8-AC5A34B99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59D16-26E7-4FF8-8F1F-C5777E408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54987-BFE0-4F60-AF63-1856EE57E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E329FB-C001-4A8C-B477-A7BD7256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16262-5997-4F79-8E3D-D792A0B9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D1993-A0A9-4980-B34E-1147C0A75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E574-7F3F-41AA-8778-8960E427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F952E-66EB-4095-9D91-EA471CFC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CC791-96D8-4652-ADD6-1CA3C4B1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49C1-C04E-4573-8163-9F290CAF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37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1FF1B-7B25-4CA4-A6A4-3B78EF8C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8D98-B1C9-4BC2-9A2B-76C5D0D6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7268F-A853-42A0-BD1B-B393F5A9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2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E7F6-DCF1-40C9-BBB6-A71EBC1D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13AD-9B0A-4208-A5EE-CAA6C0B58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76D65-1524-452C-A8DC-EF88B9C4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C632F-EE81-4F30-8213-ABEA6BB2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8BBD2-8BFC-4DCA-A133-D925DFFE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4983F-881C-4764-9B92-2515BF58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60EB-2907-4BE3-B12E-376B7186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994C2-13F1-43DE-950A-5DF841AA6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7321-230A-41DE-8D19-322A8AC71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534FB-42A3-4FCC-AFD3-5CBD520D3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23957-B2BD-4E47-BA55-2257B3F4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952B5-5FE2-4B9B-833C-0786F99A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6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879F0-7E8F-4685-8613-171B62A0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A7D5-08C5-4823-A417-4F537E2AA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03A4-B528-4EE6-A8FE-B63F5B510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BB25E-6207-4BAB-83C2-203B567D91D8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A4DDF-B7A8-46F4-B718-56A93A59D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60344-57F3-48ED-833A-6A664868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48E6C-A7D6-491F-B67D-6907DA4BB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9A40-7832-45DE-B74A-88B22ED5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1193920"/>
            <a:ext cx="5257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F1E8-7F0E-4299-A68B-58FE64F7B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1356"/>
            <a:ext cx="4807998" cy="2141530"/>
          </a:xfrm>
        </p:spPr>
        <p:txBody>
          <a:bodyPr/>
          <a:lstStyle/>
          <a:p>
            <a:r>
              <a:rPr lang="en-US" dirty="0" err="1"/>
              <a:t>minLeafSize</a:t>
            </a:r>
            <a:r>
              <a:rPr lang="en-US" dirty="0"/>
              <a:t> = 5</a:t>
            </a:r>
          </a:p>
          <a:p>
            <a:r>
              <a:rPr lang="en-US" dirty="0" err="1"/>
              <a:t>nTrees</a:t>
            </a:r>
            <a:r>
              <a:rPr lang="en-US" dirty="0"/>
              <a:t> = 100</a:t>
            </a:r>
          </a:p>
          <a:p>
            <a:r>
              <a:rPr lang="en-US" dirty="0"/>
              <a:t>5 features: </a:t>
            </a:r>
            <a:r>
              <a:rPr lang="en-US" dirty="0" err="1"/>
              <a:t>lon</a:t>
            </a:r>
            <a:r>
              <a:rPr lang="en-US" dirty="0"/>
              <a:t>, </a:t>
            </a:r>
            <a:r>
              <a:rPr lang="en-US" dirty="0" err="1"/>
              <a:t>lat</a:t>
            </a:r>
            <a:r>
              <a:rPr lang="en-US" dirty="0"/>
              <a:t>, pressure, temperature, salinity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FEF7B9-D0D9-48D8-A63C-DF8C86FFA57F}"/>
              </a:ext>
            </a:extLst>
          </p:cNvPr>
          <p:cNvSpPr txBox="1">
            <a:spLocks/>
          </p:cNvSpPr>
          <p:nvPr/>
        </p:nvSpPr>
        <p:spPr>
          <a:xfrm>
            <a:off x="6545804" y="1647653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(Basic) Multiple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E1D3E-035F-475B-B38E-A0EEABE914E3}"/>
              </a:ext>
            </a:extLst>
          </p:cNvPr>
          <p:cNvSpPr txBox="1"/>
          <p:nvPr/>
        </p:nvSpPr>
        <p:spPr>
          <a:xfrm>
            <a:off x="6649641" y="3070051"/>
            <a:ext cx="4507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= b</a:t>
            </a:r>
            <a:r>
              <a:rPr lang="en-US" baseline="-25000" dirty="0"/>
              <a:t>1</a:t>
            </a:r>
            <a:r>
              <a:rPr lang="en-US" dirty="0"/>
              <a:t> + b</a:t>
            </a:r>
            <a:r>
              <a:rPr lang="en-US" baseline="-25000" dirty="0"/>
              <a:t>2</a:t>
            </a:r>
            <a:r>
              <a:rPr lang="en-US" dirty="0"/>
              <a:t>*</a:t>
            </a:r>
            <a:r>
              <a:rPr lang="en-US" dirty="0" err="1"/>
              <a:t>lon</a:t>
            </a:r>
            <a:r>
              <a:rPr lang="en-US" dirty="0"/>
              <a:t> + b</a:t>
            </a:r>
            <a:r>
              <a:rPr lang="en-US" baseline="-25000" dirty="0"/>
              <a:t>3</a:t>
            </a:r>
            <a:r>
              <a:rPr lang="en-US" dirty="0"/>
              <a:t>*</a:t>
            </a:r>
            <a:r>
              <a:rPr lang="en-US" dirty="0" err="1"/>
              <a:t>lat</a:t>
            </a:r>
            <a:r>
              <a:rPr lang="en-US" dirty="0"/>
              <a:t> + b</a:t>
            </a:r>
            <a:r>
              <a:rPr lang="en-US" baseline="-25000" dirty="0"/>
              <a:t>4</a:t>
            </a:r>
            <a:r>
              <a:rPr lang="en-US" dirty="0"/>
              <a:t>*p + b</a:t>
            </a:r>
            <a:r>
              <a:rPr lang="en-US" baseline="-25000" dirty="0"/>
              <a:t>5</a:t>
            </a:r>
            <a:r>
              <a:rPr lang="en-US" dirty="0"/>
              <a:t>*</a:t>
            </a:r>
            <a:r>
              <a:rPr lang="el-GR" dirty="0"/>
              <a:t>Θ</a:t>
            </a:r>
            <a:r>
              <a:rPr lang="en-US" dirty="0"/>
              <a:t> + b</a:t>
            </a:r>
            <a:r>
              <a:rPr lang="en-US" baseline="-25000" dirty="0"/>
              <a:t>6</a:t>
            </a:r>
            <a:r>
              <a:rPr lang="en-US" dirty="0"/>
              <a:t>*S</a:t>
            </a:r>
            <a:r>
              <a:rPr lang="en-US" baseline="-25000" dirty="0"/>
              <a:t>A</a:t>
            </a:r>
          </a:p>
          <a:p>
            <a:endParaRPr lang="en-US" b="0" i="0" u="none" strike="noStrike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7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51140-1DC8-4E3D-93A0-D56A52C87C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257" y="849086"/>
            <a:ext cx="10112830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9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A39E9A-D776-466F-92D6-022E0A4A9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68" t="12222" r="7500" b="7936"/>
          <a:stretch/>
        </p:blipFill>
        <p:spPr>
          <a:xfrm>
            <a:off x="947057" y="838200"/>
            <a:ext cx="10330544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F1C17-9959-4929-9599-BD09DC924C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881743"/>
            <a:ext cx="11103429" cy="5268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15392-D8C1-4397-9F0A-7A111896C2CA}"/>
              </a:ext>
            </a:extLst>
          </p:cNvPr>
          <p:cNvSpPr txBox="1"/>
          <p:nvPr/>
        </p:nvSpPr>
        <p:spPr>
          <a:xfrm>
            <a:off x="838200" y="1111825"/>
            <a:ext cx="144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AE = 0.6540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24B0A-2BDF-4C66-9194-4588736A00E4}"/>
              </a:ext>
            </a:extLst>
          </p:cNvPr>
          <p:cNvSpPr txBox="1"/>
          <p:nvPr/>
        </p:nvSpPr>
        <p:spPr>
          <a:xfrm>
            <a:off x="6956393" y="1179294"/>
            <a:ext cx="233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AE = 1.4869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baseline="-25000" dirty="0"/>
              <a:t>training</a:t>
            </a:r>
            <a:r>
              <a:rPr lang="en-US" dirty="0"/>
              <a:t> = 0.9715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C8B94-AA1A-40B0-A55C-FFB74D498A5A}"/>
              </a:ext>
            </a:extLst>
          </p:cNvPr>
          <p:cNvSpPr txBox="1"/>
          <p:nvPr/>
        </p:nvSpPr>
        <p:spPr>
          <a:xfrm>
            <a:off x="2394856" y="6150429"/>
            <a:ext cx="153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8E610-1E6E-4D5F-9E5F-477C0C148ED1}"/>
              </a:ext>
            </a:extLst>
          </p:cNvPr>
          <p:cNvSpPr txBox="1"/>
          <p:nvPr/>
        </p:nvSpPr>
        <p:spPr>
          <a:xfrm>
            <a:off x="8519257" y="6096003"/>
            <a:ext cx="153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71795-462A-4F39-B4E2-F372654539C3}"/>
              </a:ext>
            </a:extLst>
          </p:cNvPr>
          <p:cNvSpPr txBox="1"/>
          <p:nvPr/>
        </p:nvSpPr>
        <p:spPr>
          <a:xfrm rot="16200000">
            <a:off x="5592934" y="2901312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8EC04C-4A6B-4542-99F9-0A66DF1607D3}"/>
              </a:ext>
            </a:extLst>
          </p:cNvPr>
          <p:cNvSpPr txBox="1"/>
          <p:nvPr/>
        </p:nvSpPr>
        <p:spPr>
          <a:xfrm rot="16200000">
            <a:off x="-449636" y="2901313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Points</a:t>
            </a:r>
          </a:p>
        </p:txBody>
      </p:sp>
    </p:spTree>
    <p:extLst>
      <p:ext uri="{BB962C8B-B14F-4D97-AF65-F5344CB8AC3E}">
        <p14:creationId xmlns:p14="http://schemas.microsoft.com/office/powerpoint/2010/main" val="3610430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29858-15DF-4876-90F9-64ED452ED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82" t="13015" r="8482" b="9206"/>
          <a:stretch/>
        </p:blipFill>
        <p:spPr>
          <a:xfrm>
            <a:off x="1034142" y="892629"/>
            <a:ext cx="10123715" cy="53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15633-87FD-49A3-B0C4-6E4F1EE57258}"/>
              </a:ext>
            </a:extLst>
          </p:cNvPr>
          <p:cNvSpPr txBox="1"/>
          <p:nvPr/>
        </p:nvSpPr>
        <p:spPr>
          <a:xfrm>
            <a:off x="4354285" y="740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366667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BE0C6-FB89-4F3C-B100-A5BC14785C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4" t="12858" r="9017" b="8888"/>
          <a:stretch/>
        </p:blipFill>
        <p:spPr>
          <a:xfrm>
            <a:off x="1001486" y="881742"/>
            <a:ext cx="10091057" cy="53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73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1ECF-D93C-415D-8011-3039A95E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 for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CACA6-DBFB-4552-B40D-7E3FE2C49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286" y="2104959"/>
            <a:ext cx="3875315" cy="3113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52C22-F37C-4771-97E9-3B67EBF657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199" y="2104958"/>
            <a:ext cx="3875315" cy="31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3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31825-1BCD-4AB0-976B-434F406A5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9" t="12944" r="7888" b="9516"/>
          <a:stretch/>
        </p:blipFill>
        <p:spPr>
          <a:xfrm>
            <a:off x="1038687" y="887767"/>
            <a:ext cx="10191566" cy="5317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E0704-815C-402E-A692-2649009EC14B}"/>
              </a:ext>
            </a:extLst>
          </p:cNvPr>
          <p:cNvSpPr txBox="1"/>
          <p:nvPr/>
        </p:nvSpPr>
        <p:spPr>
          <a:xfrm>
            <a:off x="5344357" y="39061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659</a:t>
            </a:r>
          </a:p>
        </p:txBody>
      </p:sp>
    </p:spTree>
    <p:extLst>
      <p:ext uri="{BB962C8B-B14F-4D97-AF65-F5344CB8AC3E}">
        <p14:creationId xmlns:p14="http://schemas.microsoft.com/office/powerpoint/2010/main" val="26183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DDA6E-FCC0-4014-9835-2DE9569FD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t="12557" r="8762" b="8867"/>
          <a:stretch/>
        </p:blipFill>
        <p:spPr>
          <a:xfrm>
            <a:off x="1029810" y="861134"/>
            <a:ext cx="10093910" cy="5388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29BEF-3F76-4ACA-AC2C-466F9864C955}"/>
              </a:ext>
            </a:extLst>
          </p:cNvPr>
          <p:cNvSpPr txBox="1"/>
          <p:nvPr/>
        </p:nvSpPr>
        <p:spPr>
          <a:xfrm>
            <a:off x="5344357" y="39061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659</a:t>
            </a:r>
          </a:p>
        </p:txBody>
      </p:sp>
    </p:spTree>
    <p:extLst>
      <p:ext uri="{BB962C8B-B14F-4D97-AF65-F5344CB8AC3E}">
        <p14:creationId xmlns:p14="http://schemas.microsoft.com/office/powerpoint/2010/main" val="287543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CD48F-B54A-4250-B771-8EB3DC5A5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1" t="12686" r="8689" b="9126"/>
          <a:stretch/>
        </p:blipFill>
        <p:spPr>
          <a:xfrm>
            <a:off x="1074198" y="870012"/>
            <a:ext cx="10058400" cy="5362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92CA08-15C6-4D6A-BE8A-2B6F91B9AD2F}"/>
              </a:ext>
            </a:extLst>
          </p:cNvPr>
          <p:cNvSpPr txBox="1"/>
          <p:nvPr/>
        </p:nvSpPr>
        <p:spPr>
          <a:xfrm>
            <a:off x="5344357" y="39061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659</a:t>
            </a:r>
          </a:p>
        </p:txBody>
      </p:sp>
    </p:spTree>
    <p:extLst>
      <p:ext uri="{BB962C8B-B14F-4D97-AF65-F5344CB8AC3E}">
        <p14:creationId xmlns:p14="http://schemas.microsoft.com/office/powerpoint/2010/main" val="296707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92CA08-15C6-4D6A-BE8A-2B6F91B9AD2F}"/>
              </a:ext>
            </a:extLst>
          </p:cNvPr>
          <p:cNvSpPr txBox="1"/>
          <p:nvPr/>
        </p:nvSpPr>
        <p:spPr>
          <a:xfrm>
            <a:off x="5344357" y="39061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660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CE88B-1CAF-436A-ABD4-ECB7A8765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12945" r="8543" b="8867"/>
          <a:stretch/>
        </p:blipFill>
        <p:spPr>
          <a:xfrm>
            <a:off x="1003176" y="887766"/>
            <a:ext cx="10147177" cy="53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6A1B-086C-48DD-97BB-41E6B3E4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56304"/>
          </a:xfrm>
        </p:spPr>
        <p:txBody>
          <a:bodyPr>
            <a:normAutofit fontScale="90000"/>
          </a:bodyPr>
          <a:lstStyle/>
          <a:p>
            <a:r>
              <a:rPr lang="en-US" dirty="0"/>
              <a:t>-Salinity is most powerful predictor of O</a:t>
            </a:r>
            <a:r>
              <a:rPr lang="en-US" baseline="-25000" dirty="0"/>
              <a:t>2</a:t>
            </a:r>
            <a:r>
              <a:rPr lang="en-US" dirty="0"/>
              <a:t> in the random forest</a:t>
            </a:r>
            <a:br>
              <a:rPr lang="en-US" dirty="0"/>
            </a:br>
            <a:r>
              <a:rPr lang="en-US" dirty="0"/>
              <a:t>-Latitude and pressure are also strong predictors</a:t>
            </a:r>
            <a:br>
              <a:rPr lang="en-US" dirty="0"/>
            </a:br>
            <a:r>
              <a:rPr lang="en-US" dirty="0"/>
              <a:t>-Longitude and temperature are weaker predictors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7D988-D1D8-4A8E-A34C-9066462C8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782" y="3073176"/>
            <a:ext cx="3968319" cy="3169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A3BCD5-BDA8-47FC-8BDC-58B125A13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5547" y="3073176"/>
            <a:ext cx="3842659" cy="3169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A96E5-DBBD-4D15-8B82-A1CB0D18AE8A}"/>
              </a:ext>
            </a:extLst>
          </p:cNvPr>
          <p:cNvSpPr txBox="1"/>
          <p:nvPr/>
        </p:nvSpPr>
        <p:spPr>
          <a:xfrm>
            <a:off x="1828801" y="324133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8CA91-1674-47C7-B53B-4CA8C03CC764}"/>
              </a:ext>
            </a:extLst>
          </p:cNvPr>
          <p:cNvSpPr txBox="1"/>
          <p:nvPr/>
        </p:nvSpPr>
        <p:spPr>
          <a:xfrm>
            <a:off x="7087483" y="320227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660</a:t>
            </a:r>
          </a:p>
        </p:txBody>
      </p:sp>
    </p:spTree>
    <p:extLst>
      <p:ext uri="{BB962C8B-B14F-4D97-AF65-F5344CB8AC3E}">
        <p14:creationId xmlns:p14="http://schemas.microsoft.com/office/powerpoint/2010/main" val="347169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92CA08-15C6-4D6A-BE8A-2B6F91B9AD2F}"/>
              </a:ext>
            </a:extLst>
          </p:cNvPr>
          <p:cNvSpPr txBox="1"/>
          <p:nvPr/>
        </p:nvSpPr>
        <p:spPr>
          <a:xfrm>
            <a:off x="5344357" y="39061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660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F72F89-68FC-4B21-8EDE-B0F7C466B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1" t="12428" r="8835" b="8867"/>
          <a:stretch/>
        </p:blipFill>
        <p:spPr>
          <a:xfrm>
            <a:off x="1012054" y="852256"/>
            <a:ext cx="10102789" cy="5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92CA08-15C6-4D6A-BE8A-2B6F91B9AD2F}"/>
              </a:ext>
            </a:extLst>
          </p:cNvPr>
          <p:cNvSpPr txBox="1"/>
          <p:nvPr/>
        </p:nvSpPr>
        <p:spPr>
          <a:xfrm>
            <a:off x="5344357" y="39061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SG 660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BEEA0-D9AA-40E5-A5D2-61503F40E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7" t="12686" r="8616" b="9126"/>
          <a:stretch/>
        </p:blipFill>
        <p:spPr>
          <a:xfrm>
            <a:off x="1029810" y="870012"/>
            <a:ext cx="10111666" cy="53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9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0426-8B7A-44AB-8E3E-6D1EB81B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 659</a:t>
            </a:r>
          </a:p>
        </p:txBody>
      </p:sp>
    </p:spTree>
    <p:extLst>
      <p:ext uri="{BB962C8B-B14F-4D97-AF65-F5344CB8AC3E}">
        <p14:creationId xmlns:p14="http://schemas.microsoft.com/office/powerpoint/2010/main" val="33343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ABFF1-3CE5-46FC-B58E-B87C680F6E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176" y="843379"/>
            <a:ext cx="10164933" cy="53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6A18B-C7C7-41CE-A5B6-806A4E5EF0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7" t="12944" r="8689" b="8737"/>
          <a:stretch/>
        </p:blipFill>
        <p:spPr>
          <a:xfrm>
            <a:off x="967666" y="887767"/>
            <a:ext cx="10164932" cy="537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43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B890-1AC9-45C7-9283-C1B8C3E05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A32E8-6937-4042-90CC-11796F01F1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293" y="852256"/>
            <a:ext cx="11114844" cy="539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9C3A2-C89D-4030-A57C-D1E6A3F0C315}"/>
              </a:ext>
            </a:extLst>
          </p:cNvPr>
          <p:cNvSpPr txBox="1"/>
          <p:nvPr/>
        </p:nvSpPr>
        <p:spPr>
          <a:xfrm>
            <a:off x="838200" y="1111825"/>
            <a:ext cx="144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AE = 0.7586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9AC43-20F1-461E-9FC0-7A15D3E1DF18}"/>
              </a:ext>
            </a:extLst>
          </p:cNvPr>
          <p:cNvSpPr txBox="1"/>
          <p:nvPr/>
        </p:nvSpPr>
        <p:spPr>
          <a:xfrm>
            <a:off x="6956393" y="1179294"/>
            <a:ext cx="233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AE = 1.4077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baseline="-25000" dirty="0"/>
              <a:t>training</a:t>
            </a:r>
            <a:r>
              <a:rPr lang="en-US" dirty="0"/>
              <a:t> = 0.9653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55343-CC89-420A-8014-018D1CB931DD}"/>
              </a:ext>
            </a:extLst>
          </p:cNvPr>
          <p:cNvSpPr txBox="1"/>
          <p:nvPr/>
        </p:nvSpPr>
        <p:spPr>
          <a:xfrm rot="16200000">
            <a:off x="5468646" y="2901312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4221B-F762-415D-95B9-4B1EB297E254}"/>
              </a:ext>
            </a:extLst>
          </p:cNvPr>
          <p:cNvSpPr txBox="1"/>
          <p:nvPr/>
        </p:nvSpPr>
        <p:spPr>
          <a:xfrm rot="16200000">
            <a:off x="-573924" y="2901313"/>
            <a:ext cx="18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Points</a:t>
            </a:r>
          </a:p>
        </p:txBody>
      </p:sp>
    </p:spTree>
    <p:extLst>
      <p:ext uri="{BB962C8B-B14F-4D97-AF65-F5344CB8AC3E}">
        <p14:creationId xmlns:p14="http://schemas.microsoft.com/office/powerpoint/2010/main" val="100679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2D638-2678-4A0B-872B-048850BAE7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9" t="13074" r="9053" b="9931"/>
          <a:stretch/>
        </p:blipFill>
        <p:spPr>
          <a:xfrm>
            <a:off x="1038687" y="896645"/>
            <a:ext cx="10049524" cy="5280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BEBB8D-9C13-448F-9BAC-0C6A884C67E4}"/>
              </a:ext>
            </a:extLst>
          </p:cNvPr>
          <p:cNvSpPr txBox="1"/>
          <p:nvPr/>
        </p:nvSpPr>
        <p:spPr>
          <a:xfrm>
            <a:off x="4354285" y="740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292166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EE879B-A806-45D0-B8DB-0C2E0DCF88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19" t="12557" r="9199" b="8997"/>
          <a:stretch/>
        </p:blipFill>
        <p:spPr>
          <a:xfrm>
            <a:off x="1038687" y="861134"/>
            <a:ext cx="10031768" cy="537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1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0426-8B7A-44AB-8E3E-6D1EB81B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 660</a:t>
            </a:r>
          </a:p>
        </p:txBody>
      </p:sp>
    </p:spTree>
    <p:extLst>
      <p:ext uri="{BB962C8B-B14F-4D97-AF65-F5344CB8AC3E}">
        <p14:creationId xmlns:p14="http://schemas.microsoft.com/office/powerpoint/2010/main" val="184850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143</Words>
  <Application>Microsoft Office PowerPoint</Application>
  <PresentationFormat>Widescreen</PresentationFormat>
  <Paragraphs>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Random Forest Model</vt:lpstr>
      <vt:lpstr>-Salinity is most powerful predictor of O2 in the random forest -Latitude and pressure are also strong predictors -Longitude and temperature are weaker predictors</vt:lpstr>
      <vt:lpstr>SG 659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SG 660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Distribution for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Paige Logan</dc:creator>
  <cp:lastModifiedBy>Paige Logan</cp:lastModifiedBy>
  <cp:revision>27</cp:revision>
  <dcterms:created xsi:type="dcterms:W3CDTF">2021-01-14T06:09:31Z</dcterms:created>
  <dcterms:modified xsi:type="dcterms:W3CDTF">2021-01-14T19:42:00Z</dcterms:modified>
</cp:coreProperties>
</file>